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80" r:id="rId2"/>
    <p:sldId id="281" r:id="rId3"/>
    <p:sldId id="257" r:id="rId4"/>
    <p:sldId id="262" r:id="rId5"/>
    <p:sldId id="264" r:id="rId6"/>
    <p:sldId id="265" r:id="rId7"/>
    <p:sldId id="266" r:id="rId8"/>
    <p:sldId id="283" r:id="rId9"/>
    <p:sldId id="267" r:id="rId10"/>
    <p:sldId id="268" r:id="rId11"/>
    <p:sldId id="269" r:id="rId12"/>
    <p:sldId id="271" r:id="rId13"/>
    <p:sldId id="275" r:id="rId14"/>
    <p:sldId id="279" r:id="rId15"/>
    <p:sldId id="277" r:id="rId16"/>
    <p:sldId id="278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7BA-B5D9-4A58-807B-EAB51341FB9F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DBC6-FF93-4721-87D9-BE99CD9FEC9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7BA-B5D9-4A58-807B-EAB51341FB9F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DBC6-FF93-4721-87D9-BE99CD9FE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7BA-B5D9-4A58-807B-EAB51341FB9F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DBC6-FF93-4721-87D9-BE99CD9FE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7BA-B5D9-4A58-807B-EAB51341FB9F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DBC6-FF93-4721-87D9-BE99CD9FE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7BA-B5D9-4A58-807B-EAB51341FB9F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DBC6-FF93-4721-87D9-BE99CD9FEC9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7BA-B5D9-4A58-807B-EAB51341FB9F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DBC6-FF93-4721-87D9-BE99CD9FE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7BA-B5D9-4A58-807B-EAB51341FB9F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DBC6-FF93-4721-87D9-BE99CD9FE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7BA-B5D9-4A58-807B-EAB51341FB9F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DBC6-FF93-4721-87D9-BE99CD9FE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7BA-B5D9-4A58-807B-EAB51341FB9F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DBC6-FF93-4721-87D9-BE99CD9FE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7BA-B5D9-4A58-807B-EAB51341FB9F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DBC6-FF93-4721-87D9-BE99CD9FE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7BA-B5D9-4A58-807B-EAB51341FB9F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48DBC6-FF93-4721-87D9-BE99CD9FEC9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F217BA-B5D9-4A58-807B-EAB51341FB9F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48DBC6-FF93-4721-87D9-BE99CD9FEC9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mamazin.com.ua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5" y="1340768"/>
            <a:ext cx="7851648" cy="1337320"/>
          </a:xfrm>
        </p:spPr>
        <p:txBody>
          <a:bodyPr>
            <a:normAutofit fontScale="90000"/>
          </a:bodyPr>
          <a:lstStyle/>
          <a:p>
            <a:r>
              <a:rPr lang="ru-RU" sz="50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Проект «Мир удивительных цветов»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717032"/>
            <a:ext cx="3888104" cy="18722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Борзова Вера Николаевна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 МБДОУ №244 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г.Ульяновск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DSCF20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042817"/>
            <a:ext cx="3071813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8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128792" cy="129614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Путешествие в зимний сад.</a:t>
            </a:r>
            <a:b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развивать наблюдательность, умение различать и видеть красоту цветов по их внешним признакам; активизировать словарную речь.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7418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560840" cy="158417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цветка с использованием нетрадиционной техники.</a:t>
            </a:r>
            <a:b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учить рисовать нетрадиционным методом, развивать мелкую моторику рук, воспитывать аккуратность.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33056"/>
            <a:ext cx="3534544" cy="254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Windows\Pictures\2014-01-28 7 группа\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3312368" cy="254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04864"/>
            <a:ext cx="3384376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18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Чтение художественной литературы.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140968"/>
            <a:ext cx="4464496" cy="324036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1435198"/>
            <a:ext cx="5112570" cy="66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96" y="1830454"/>
            <a:ext cx="3096345" cy="59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07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27280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«Соберем букет для мамы»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развивать двигательную активность, мелкую моторику рук, интерес, внимание.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00808"/>
            <a:ext cx="3602360" cy="258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77072"/>
            <a:ext cx="3384376" cy="237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0" y="4077072"/>
            <a:ext cx="3447582" cy="2376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796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Д/И «Мир растений»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40386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12976"/>
            <a:ext cx="403860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1412777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 развивать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умение детей анализировать, закреплять названия растений, расширять словарный запас.</a:t>
            </a:r>
          </a:p>
        </p:txBody>
      </p:sp>
    </p:spTree>
    <p:extLst>
      <p:ext uri="{BB962C8B-B14F-4D97-AF65-F5344CB8AC3E}">
        <p14:creationId xmlns:p14="http://schemas.microsoft.com/office/powerpoint/2010/main" val="226593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632848" cy="576064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40386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403860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1340769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Досуг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«Сказочные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цветы»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Выставка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«Мир  удивительных  цветов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 формировать положительные эмоции,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нтерес от проведения праздника.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316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305800" cy="57606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305342"/>
            <a:ext cx="727280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собая значимость проекта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заключается в том, что: — он, являясь методом практического целенаправленного действия, открывает возможность формирования собственного жизненного опыта ребенка; — это метод, идущий от детских потребностей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интересов.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6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dirty="0">
                <a:solidFill>
                  <a:srgbClr val="FF0000"/>
                </a:solidFill>
              </a:rPr>
              <a:t>ИНФОРМАЦИОННЫЕ РЕСУРСЫ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859340"/>
            <a:ext cx="6030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Цветик –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семицветик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В. Катаев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«Каменный цветок» П. Баженов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«Аленький цветочек» С. Аксаков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«Мини – музей в детском саду» Н. Рыжова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«Дошкольное воспитание» 2004 №6, №7, №8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Обруч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2009 №5, №6</a:t>
            </a:r>
            <a:endParaRPr lang="ru-RU" altLang="ru-RU" sz="2000" u="sng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mamazin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http://static.diary.ru/userdir/5/5/8/7/558761/38787060.jpg</a:t>
            </a:r>
          </a:p>
        </p:txBody>
      </p:sp>
      <p:pic>
        <p:nvPicPr>
          <p:cNvPr id="4" name="Рисунок 3" descr="bfoto_ru_251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14500"/>
            <a:ext cx="2022823" cy="214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1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Содержание: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темы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Знакомство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фикусом и ухаживание за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ним.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Рассматривание и знакомство с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Бегонией.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Беседы.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Наблюдение за Китайской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розой.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Путешествие в зимний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сад.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Рисование цветка с использованием нетрадиционной техники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Чтение художественной литературы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Игра «Соберем букет для мамы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Д/И «Мир растений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P52002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559" y="4149080"/>
            <a:ext cx="3496511" cy="240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9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проекта: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1"/>
            <a:ext cx="7408333" cy="28803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Познакомить детей с таинственным миром цветов;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Показать своеобразие и тайну их жизни, красоту, ради которой люди выращивают цветы;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Украсить цветами свой дом, участок.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Активизировать словарную речь детей.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bfoto_ru_35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3892029" cy="28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805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проекта: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Расширить у детей кругозор, размышление, внимание.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углублять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знания об условиях, необходимых для роста и развития растений, об экологических связях в природе.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познавательный интерес, наблюдательность;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делать простейшие умозаключения и отвечать на вопросы, активизировать словарь;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учить рисовать ладошкой;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bfoto_ru_340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384376" cy="227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52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00800" cy="5760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темы: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776864" cy="4695800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ормировать экологическую культуру детей дошкольного возраста.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помогает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комплексно реализовать ряд педагогических принципов при взаимодействии ребенка с окружающим миром: мотивацию, сотрудничество детей и взрослых, самодеятельность, с учетом возрастных и индивидуальных особенностей осуществить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деятельностный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подход, отразить субъективную позицию ребенка в педагогическом процессе. 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позволяет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направить деятельность педагогов, детей и родителей ДОУ в инновационный режим.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04856" cy="16561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Знакомство с фикусом и ухаживание за ним.</a:t>
            </a:r>
            <a:b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развивать знание о цветах; воспитывать любовь и бережное отношение к цветам.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3298253" cy="2344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060848"/>
            <a:ext cx="2344189" cy="312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Windows\Pictures\2014-01-28 7 группа\лето 3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49080"/>
            <a:ext cx="3816424" cy="2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25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6561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Рассматривание и знакомство 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Бегонией.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познакомить с новым цветком; развивать внимание, наблюдательность; активизировать словарную речь детей.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981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96752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Беседы</a:t>
            </a:r>
          </a:p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«Какую пользу приносят цветы»</a:t>
            </a:r>
          </a:p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«Как узнать растение»</a:t>
            </a:r>
          </a:p>
          <a:p>
            <a:pPr marR="0" lvl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lang="ru-RU" altLang="ru-RU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формировать правильные знания о значении цветов в мире, уметь их различать среди других растений.</a:t>
            </a: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Новая папка\ЦВЕТЫ\DSCF0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3428999"/>
            <a:ext cx="2636837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416824" cy="12984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Китайской розой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0414137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668</TotalTime>
  <Words>441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Проект «Мир удивительных цветов»</vt:lpstr>
      <vt:lpstr>Содержание:</vt:lpstr>
      <vt:lpstr>Цель проекта:</vt:lpstr>
      <vt:lpstr>Задачи проекта:</vt:lpstr>
      <vt:lpstr>Актуальность темы:</vt:lpstr>
      <vt:lpstr>Знакомство с фикусом и ухаживание за ним. Цель: развивать знание о цветах; воспитывать любовь и бережное отношение к цветам. </vt:lpstr>
      <vt:lpstr> Рассматривание и знакомство с Бегонией. Цель: познакомить с новым цветком; развивать внимание, наблюдательность; активизировать словарную речь детей. </vt:lpstr>
      <vt:lpstr>Презентация PowerPoint</vt:lpstr>
      <vt:lpstr>Наблюдение за Китайской розой.</vt:lpstr>
      <vt:lpstr>   Путешествие в зимний сад. Цель: развивать наблюдательность, умение различать и видеть красоту цветов по их внешним признакам; активизировать словарную речь.</vt:lpstr>
      <vt:lpstr>Рисование цветка с использованием нетрадиционной техники. Цель: учить рисовать нетрадиционным методом, развивать мелкую моторику рук, воспитывать аккуратность.</vt:lpstr>
      <vt:lpstr>Чтение художественной литературы.</vt:lpstr>
      <vt:lpstr>Игра «Соберем букет для мамы» Цель: развивать двигательную активность, мелкую моторику рук, интерес, внимание.</vt:lpstr>
      <vt:lpstr>Д/И «Мир растений»</vt:lpstr>
      <vt:lpstr>МЕРОПРИЯТИЯ</vt:lpstr>
      <vt:lpstr>  </vt:lpstr>
      <vt:lpstr>ИНФОРМАЦИОННЫЕ РЕСУРСЫ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«Мир удивительных цветов»</dc:title>
  <dc:creator>Windows</dc:creator>
  <cp:lastModifiedBy>Windows</cp:lastModifiedBy>
  <cp:revision>51</cp:revision>
  <dcterms:created xsi:type="dcterms:W3CDTF">2014-02-23T11:06:31Z</dcterms:created>
  <dcterms:modified xsi:type="dcterms:W3CDTF">2018-10-17T13:40:14Z</dcterms:modified>
</cp:coreProperties>
</file>